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0693" y="2136733"/>
            <a:ext cx="4947107" cy="769441"/>
          </a:xfrm>
          <a:prstGeom prst="rect">
            <a:avLst/>
          </a:prstGeom>
          <a:solidFill>
            <a:srgbClr val="FFFF0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Noel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104093" y="228600"/>
            <a:ext cx="8785539" cy="1508105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Les accents: </a:t>
            </a:r>
          </a:p>
          <a:p>
            <a:pPr marL="742950" indent="-7429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Ecoutez.  Faites attention au prononciation.</a:t>
            </a:r>
          </a:p>
          <a:p>
            <a:pPr marL="742950" indent="-7429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Copiez et ajoutez (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add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) the accents.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20352" y="3429000"/>
            <a:ext cx="4947107" cy="769441"/>
          </a:xfrm>
          <a:prstGeom prst="rect">
            <a:avLst/>
          </a:prstGeom>
          <a:solidFill>
            <a:srgbClr val="FFFF0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latin typeface="Kristen ITC" pitchFamily="66" charset="0"/>
              </a:rPr>
              <a:t>facade</a:t>
            </a:r>
            <a:endParaRPr lang="fr-FR" sz="4400" dirty="0" smtClean="0">
              <a:latin typeface="Kristen ITC" pitchFamily="66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320352" y="4724400"/>
            <a:ext cx="4947107" cy="769441"/>
          </a:xfrm>
          <a:prstGeom prst="rect">
            <a:avLst/>
          </a:prstGeom>
          <a:solidFill>
            <a:srgbClr val="FFFF0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latin typeface="Kristen ITC" pitchFamily="66" charset="0"/>
              </a:rPr>
              <a:t>asteroide</a:t>
            </a:r>
            <a:endParaRPr lang="fr-FR" sz="4400" dirty="0" smtClean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20353" y="5943600"/>
            <a:ext cx="3642048" cy="769441"/>
          </a:xfrm>
          <a:prstGeom prst="rect">
            <a:avLst/>
          </a:prstGeom>
          <a:solidFill>
            <a:srgbClr val="FFFF0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latin typeface="Kristen ITC" pitchFamily="66" charset="0"/>
              </a:rPr>
              <a:t>legere</a:t>
            </a:r>
            <a:endParaRPr lang="fr-FR" sz="4400" dirty="0" smtClean="0"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953000" y="5948393"/>
            <a:ext cx="3936632" cy="769441"/>
          </a:xfrm>
          <a:prstGeom prst="rect">
            <a:avLst/>
          </a:prstGeom>
          <a:solidFill>
            <a:srgbClr val="FFFF00"/>
          </a:solidFill>
          <a:ln w="152400" cap="rnd">
            <a:noFill/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latin typeface="Kristen ITC" pitchFamily="66" charset="0"/>
              </a:rPr>
              <a:t>heroine</a:t>
            </a:r>
            <a:endParaRPr lang="fr-FR" sz="44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24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95</cp:revision>
  <dcterms:created xsi:type="dcterms:W3CDTF">2011-09-14T23:22:57Z</dcterms:created>
  <dcterms:modified xsi:type="dcterms:W3CDTF">2012-10-05T11:48:04Z</dcterms:modified>
</cp:coreProperties>
</file>